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8" autoAdjust="0"/>
    <p:restoredTop sz="94660" autoAdjust="0"/>
  </p:normalViewPr>
  <p:slideViewPr>
    <p:cSldViewPr snapToGrid="0">
      <p:cViewPr varScale="1">
        <p:scale>
          <a:sx n="81" d="100"/>
          <a:sy n="81" d="100"/>
        </p:scale>
        <p:origin x="94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1B573-D077-4270-AAD9-9310396245EA}" type="datetimeFigureOut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0DD87-282A-4AAE-8486-9AD430B15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5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655762"/>
          </a:xfrm>
          <a:solidFill>
            <a:srgbClr val="CCFF99"/>
          </a:solidFill>
        </p:spPr>
        <p:txBody>
          <a:bodyPr anchor="ctr"/>
          <a:lstStyle>
            <a:lvl1pPr algn="ctr">
              <a:defRPr sz="60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595B78EB-835C-4502-810C-CD85B0D62C9F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7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2738"/>
            <a:ext cx="7886700" cy="949571"/>
          </a:xfrm>
          <a:solidFill>
            <a:srgbClr val="CCFF99"/>
          </a:solidFill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77815"/>
            <a:ext cx="7886700" cy="4899148"/>
          </a:xfrm>
        </p:spPr>
        <p:txBody>
          <a:bodyPr vert="eaVert"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3BE9F0A3-7445-44EC-90D0-05BB0AAC5487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3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08985" y="365125"/>
            <a:ext cx="1312983" cy="5811838"/>
          </a:xfrm>
          <a:solidFill>
            <a:srgbClr val="CCFF99"/>
          </a:solidFill>
        </p:spPr>
        <p:txBody>
          <a:bodyPr vert="eaVert"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39658" cy="5811838"/>
          </a:xfrm>
        </p:spPr>
        <p:txBody>
          <a:bodyPr vert="eaVert"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1FD2C173-EAD7-44A4-88B8-9D24A39205B4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52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525"/>
            <a:ext cx="7886700" cy="930276"/>
          </a:xfrm>
          <a:solidFill>
            <a:srgbClr val="CCFF99"/>
          </a:solidFill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72308"/>
            <a:ext cx="7886700" cy="5004655"/>
          </a:xfrm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1593A728-F306-4111-81D0-CE611A978BF1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926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79724"/>
          </a:xfrm>
          <a:solidFill>
            <a:srgbClr val="CCFF99"/>
          </a:solidFill>
        </p:spPr>
        <p:txBody>
          <a:bodyPr anchor="ctr"/>
          <a:lstStyle>
            <a:lvl1pPr>
              <a:defRPr sz="60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973FB2B5-2BB6-44B8-AEB7-6181377F78F6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4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2738"/>
            <a:ext cx="7886700" cy="902677"/>
          </a:xfrm>
          <a:solidFill>
            <a:srgbClr val="CCFF99"/>
          </a:solidFill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25415"/>
            <a:ext cx="3886200" cy="5051548"/>
          </a:xfrm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25415"/>
            <a:ext cx="3886200" cy="5051548"/>
          </a:xfrm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893AFF21-0CD4-474C-84FF-F780B8E08BD7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09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56201"/>
            <a:ext cx="7886700" cy="932838"/>
          </a:xfrm>
          <a:solidFill>
            <a:srgbClr val="CCFF99"/>
          </a:solidFill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89039"/>
            <a:ext cx="3868340" cy="932838"/>
          </a:xfrm>
        </p:spPr>
        <p:txBody>
          <a:bodyPr anchor="ctr"/>
          <a:lstStyle>
            <a:lvl1pPr marL="0" indent="0">
              <a:buNone/>
              <a:defRPr sz="2400" b="1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21877"/>
            <a:ext cx="3868340" cy="4067786"/>
          </a:xfrm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189039"/>
            <a:ext cx="3887391" cy="932838"/>
          </a:xfrm>
        </p:spPr>
        <p:txBody>
          <a:bodyPr anchor="ctr"/>
          <a:lstStyle>
            <a:lvl1pPr marL="0" indent="0">
              <a:buNone/>
              <a:defRPr sz="2400" b="1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21877"/>
            <a:ext cx="3887391" cy="4067786"/>
          </a:xfrm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59EA2085-BCE0-40D1-892D-574EBA1329BF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730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4462"/>
            <a:ext cx="7886700" cy="879231"/>
          </a:xfrm>
          <a:solidFill>
            <a:srgbClr val="CCFF99"/>
          </a:solidFill>
        </p:spPr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621E997F-CB84-46CB-9682-B5E586F7BEE4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53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62B9325B-7DA4-47FF-B5E4-0FF14271B0B1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35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CCFF99"/>
          </a:solidFill>
        </p:spPr>
        <p:txBody>
          <a:bodyPr anchor="b"/>
          <a:lstStyle>
            <a:lvl1pPr>
              <a:defRPr sz="32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>
              <a:defRPr sz="28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2pPr>
            <a:lvl3pPr>
              <a:defRPr sz="24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3pPr>
            <a:lvl4pPr>
              <a:defRPr sz="20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4pPr>
            <a:lvl5pPr>
              <a:defRPr sz="20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97678F79-9FE5-4117-B752-93120C588364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13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CCFF99"/>
          </a:solidFill>
        </p:spPr>
        <p:txBody>
          <a:bodyPr anchor="b"/>
          <a:lstStyle>
            <a:lvl1pPr>
              <a:defRPr sz="32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98D84DA3-308E-46DA-8B8F-F6D33C9C918D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02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rgbClr val="CCFF99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932FBDE4-00B5-496C-B65C-F571745018C7}" type="datetime1">
              <a:rPr kumimoji="1" lang="ja-JP" altLang="en-US" smtClean="0"/>
              <a:t>2020/6/15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4B0DC85-4725-4718-96C8-BD08F24C22E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71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5FF295-E6F4-49E6-A99C-231C1A11D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537710"/>
          </a:xfrm>
        </p:spPr>
        <p:txBody>
          <a:bodyPr anchor="ctr"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2B3A10-A84A-4F70-BDFF-6BD5A7A14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37610"/>
            <a:ext cx="6858000" cy="1220190"/>
          </a:xfrm>
        </p:spPr>
        <p:txBody>
          <a:bodyPr anchor="t"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B94A21-63A6-454B-A32C-0A3604F7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DC85-4725-4718-96C8-BD08F24C22E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576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0D056E-D61C-486F-8642-504ED4FA0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A6E3A6-5E59-46A1-B4E9-20150EB45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3C1080-8CB5-4B05-A939-A3C0250E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DC85-4725-4718-96C8-BD08F24C22E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84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</Words>
  <Application>Microsoft Office PowerPoint</Application>
  <PresentationFormat>画面に合わせる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ゴシック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okazaki,i</dc:creator>
  <cp:lastModifiedBy>okazaki,i</cp:lastModifiedBy>
  <cp:revision>5</cp:revision>
  <dcterms:created xsi:type="dcterms:W3CDTF">2020-06-15T04:30:56Z</dcterms:created>
  <dcterms:modified xsi:type="dcterms:W3CDTF">2020-06-15T05:10:53Z</dcterms:modified>
</cp:coreProperties>
</file>